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3A563-EBE5-4B3B-A78D-D4BDFC0919D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314D-9FBF-4A45-8057-48541A8B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E17E23-B5CE-44F1-9592-683BC4FC07A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96D91F-E453-450A-913A-A108C0A4B9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85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 је за српски </a:t>
            </a:r>
            <a:r>
              <a:rPr lang="sr-Cyrl-R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језик!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ePC\AppData\Local\Microsoft\Windows\Temporary Internet Files\Content.IE5\U4J54Q59\writing-to-santa-clipart[1]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" b="93878" l="4091" r="9909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/>
        </p:blipFill>
        <p:spPr bwMode="auto">
          <a:xfrm>
            <a:off x="3001763" y="1905000"/>
            <a:ext cx="3314700" cy="4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6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Браво, сигурно сте све тачно одговорили.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4479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978699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Пуно име и презиме ове личности је </a:t>
            </a:r>
            <a:r>
              <a:rPr lang="sr-Cyrl-RS" dirty="0" smtClean="0">
                <a:solidFill>
                  <a:srgbClr val="FF0000"/>
                </a:solidFill>
              </a:rPr>
              <a:t>Јован Јовановић Змај.</a:t>
            </a: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Назив песме чији су стихови </a:t>
            </a:r>
            <a:r>
              <a:rPr lang="sr-Cyrl-RS" dirty="0" smtClean="0">
                <a:solidFill>
                  <a:prstClr val="black"/>
                </a:solidFill>
              </a:rPr>
              <a:t>дати је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Зимска песма.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586037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 се подсетимо...</a:t>
            </a:r>
          </a:p>
          <a:p>
            <a:endParaRPr lang="ru-RU" dirty="0"/>
          </a:p>
          <a:p>
            <a:r>
              <a:rPr lang="ru-RU" sz="1600" dirty="0" smtClean="0"/>
              <a:t>Јован </a:t>
            </a:r>
            <a:r>
              <a:rPr lang="ru-RU" sz="1600" dirty="0"/>
              <a:t>Јовановић Змај је рођен у Новом Саду. По занимању био је лекар, а током целог свог живота бавио се уређивањем и издавањем књижевних, политичких и дечјих часописа. </a:t>
            </a:r>
            <a:r>
              <a:rPr lang="ru-RU" sz="1600" dirty="0" smtClean="0"/>
              <a:t>Први </a:t>
            </a:r>
            <a:r>
              <a:rPr lang="ru-RU" sz="1600" dirty="0"/>
              <a:t>је писац у српској књижевности који је писао поезију за </a:t>
            </a:r>
            <a:r>
              <a:rPr lang="ru-RU" sz="1600" dirty="0" smtClean="0"/>
              <a:t>децу.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9008" y="46482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је песник (Јован Јовановић) добио надимак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Овај песник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заправо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има два надимка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је био познат у време када је писао, сви, нарочито деца, су га волели и обраћали му се са Чика Јово и тако је и дан данас остало, па људи када причају о њему и његовим песмама кажу Чика Јова. Пошто је писао за многе часописе, у једном од њих се потписао и поред потписа написао датум 3. мај. Међутим, датум је тако био написан да се тачка није видела и ипало је као да је написао ЗМАЈ. Тако је то Змај придодато његовом имену и презимену.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b="4312"/>
          <a:stretch/>
        </p:blipFill>
        <p:spPr bwMode="auto">
          <a:xfrm>
            <a:off x="7117786" y="76200"/>
            <a:ext cx="2021831" cy="270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3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8538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9906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Име и презиме ове песникиње је ______________________________.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Написала је две песме које смо радили </a:t>
            </a:r>
          </a:p>
          <a:p>
            <a:r>
              <a:rPr lang="sr-Cyrl-RS" dirty="0"/>
              <a:t> </a:t>
            </a:r>
            <a:r>
              <a:rPr lang="sr-Cyrl-RS" dirty="0" smtClean="0"/>
              <a:t>___________________ и ________________.</a:t>
            </a:r>
            <a:endParaRPr lang="en-US" dirty="0"/>
          </a:p>
        </p:txBody>
      </p:sp>
      <p:pic>
        <p:nvPicPr>
          <p:cNvPr id="5126" name="Picture 6" descr="C:\Users\BePC\AppData\Local\Microsoft\Windows\Temporary Internet Files\Content.IE5\U4J54Q59\clipart019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65" r="97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94" y="5292974"/>
            <a:ext cx="1726506" cy="14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>
            <a:off x="6553200" y="6248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А а  Б б</a:t>
            </a:r>
            <a:endParaRPr lang="en-US" sz="1400" dirty="0"/>
          </a:p>
        </p:txBody>
      </p:sp>
      <p:pic>
        <p:nvPicPr>
          <p:cNvPr id="5127" name="Picture 7" descr="C:\Users\BePC\AppData\Local\Microsoft\Windows\Temporary Internet Files\Content.IE5\U4J54Q59\38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2446"/>
            <a:ext cx="1371600" cy="15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6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2362200" cy="34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2749" y="838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Име и презиме ове песникиње </a:t>
            </a:r>
            <a:r>
              <a:rPr lang="sr-Cyrl-RS" dirty="0" smtClean="0">
                <a:solidFill>
                  <a:srgbClr val="FF0000"/>
                </a:solidFill>
              </a:rPr>
              <a:t>је </a:t>
            </a:r>
            <a:r>
              <a:rPr lang="sr-Cyrl-RS" dirty="0" smtClean="0">
                <a:solidFill>
                  <a:srgbClr val="FF0000"/>
                </a:solidFill>
              </a:rPr>
              <a:t>Десанка Максимовић.</a:t>
            </a: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Написала је две песме које смо радили </a:t>
            </a:r>
          </a:p>
          <a:p>
            <a:r>
              <a:rPr lang="sr-Cyrl-RS" dirty="0">
                <a:solidFill>
                  <a:prstClr val="black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Првак и Хвалисави зечеви.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BePC\AppData\Local\Microsoft\Windows\Temporary Internet Files\Content.IE5\U4J54Q59\clipart019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8" b="94245" l="2941" r="97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44744"/>
            <a:ext cx="1726506" cy="14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>
            <a:off x="6629673" y="635835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prstClr val="black"/>
                </a:solidFill>
              </a:rPr>
              <a:t>А а  Б б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127" name="Picture 7" descr="C:\Users\BePC\AppData\Local\Microsoft\Windows\Temporary Internet Files\Content.IE5\U4J54Q59\38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8" y="5323851"/>
            <a:ext cx="1219200" cy="13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749" y="29718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се подсетимо....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Десанка </a:t>
            </a:r>
            <a:r>
              <a:rPr lang="ru-RU" dirty="0"/>
              <a:t>Максимовић је рођена у селу Рабровица код Ваљева. Писала је песме и приче за децу и одрасле</a:t>
            </a:r>
            <a:r>
              <a:rPr lang="ru-RU" dirty="0" smtClean="0"/>
              <a:t>. </a:t>
            </a:r>
            <a:r>
              <a:rPr lang="ru-RU" dirty="0"/>
              <a:t>Често је писала о свом детињству које је проведела на селу. У многим песмама пева о лепотама природе. 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5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12" y="150767"/>
            <a:ext cx="853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Погледај слику овог писаца па одговори.</a:t>
            </a:r>
          </a:p>
          <a:p>
            <a:r>
              <a:rPr lang="sr-Cyrl-RS" dirty="0" smtClean="0"/>
              <a:t>					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Име и презиме овог писца је_______________________.</a:t>
            </a:r>
          </a:p>
          <a:p>
            <a:r>
              <a:rPr lang="sr-Cyrl-RS" dirty="0" smtClean="0"/>
              <a:t>Написао је драмски текст _________________________ .</a:t>
            </a:r>
          </a:p>
          <a:p>
            <a:r>
              <a:rPr lang="sr-Cyrl-RS" dirty="0" smtClean="0"/>
              <a:t>Водио је чувену емисију за децу ____________________. 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76400" y="57830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83078"/>
            <a:ext cx="4150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   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900" y="577024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en-US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875692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93586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2960" y="584324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en-US" sz="48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2664"/>
            <a:ext cx="604202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8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767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Ево и решења...</a:t>
            </a:r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Име </a:t>
            </a:r>
            <a:r>
              <a:rPr lang="sr-Cyrl-RS" dirty="0" smtClean="0">
                <a:solidFill>
                  <a:prstClr val="black"/>
                </a:solidFill>
              </a:rPr>
              <a:t>и презиме овог писца </a:t>
            </a:r>
            <a:r>
              <a:rPr lang="sr-Cyrl-RS" dirty="0" smtClean="0">
                <a:solidFill>
                  <a:prstClr val="black"/>
                </a:solidFill>
              </a:rPr>
              <a:t>је </a:t>
            </a:r>
            <a:r>
              <a:rPr lang="sr-Cyrl-RS" dirty="0" smtClean="0">
                <a:solidFill>
                  <a:srgbClr val="FF0000"/>
                </a:solidFill>
              </a:rPr>
              <a:t>Душан Радовић</a:t>
            </a:r>
            <a:r>
              <a:rPr lang="sr-Cyrl-RS" dirty="0" smtClean="0">
                <a:solidFill>
                  <a:prstClr val="black"/>
                </a:solidFill>
              </a:rPr>
              <a:t>.</a:t>
            </a:r>
            <a:endParaRPr lang="sr-Cyrl-RS" dirty="0" smtClean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Написао је драмски текст </a:t>
            </a:r>
            <a:r>
              <a:rPr lang="sr-Cyrl-RS" dirty="0" smtClean="0">
                <a:solidFill>
                  <a:srgbClr val="FF0000"/>
                </a:solidFill>
              </a:rPr>
              <a:t>Тужибаба</a:t>
            </a:r>
            <a:r>
              <a:rPr lang="sr-Cyrl-RS" dirty="0" smtClean="0">
                <a:solidFill>
                  <a:prstClr val="black"/>
                </a:solidFill>
              </a:rPr>
              <a:t> </a:t>
            </a:r>
            <a:r>
              <a:rPr lang="sr-Cyrl-RS" dirty="0" smtClean="0">
                <a:solidFill>
                  <a:prstClr val="black"/>
                </a:solidFill>
              </a:rPr>
              <a:t>.</a:t>
            </a:r>
          </a:p>
          <a:p>
            <a:r>
              <a:rPr lang="sr-Cyrl-RS" dirty="0" smtClean="0">
                <a:solidFill>
                  <a:prstClr val="black"/>
                </a:solidFill>
              </a:rPr>
              <a:t>Водио је чувену емисију за децу </a:t>
            </a:r>
            <a:r>
              <a:rPr lang="sr-Cyrl-RS" dirty="0" smtClean="0">
                <a:solidFill>
                  <a:srgbClr val="FF0000"/>
                </a:solidFill>
              </a:rPr>
              <a:t>На слово на слово</a:t>
            </a:r>
            <a:r>
              <a:rPr lang="sr-Cyrl-RS" dirty="0" smtClean="0">
                <a:solidFill>
                  <a:prstClr val="black"/>
                </a:solidFill>
              </a:rPr>
              <a:t>. </a:t>
            </a:r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581640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sz="48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en-US" sz="4800" b="1" spc="50" dirty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169" y="5868895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4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en-US" sz="4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77024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4E67C8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en-US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E67C8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917004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С</a:t>
            </a:r>
            <a:endParaRPr lang="en-US" sz="44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86030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en-US" sz="44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855257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cap="all" dirty="0" smtClean="0">
                <a:ln w="9000" cmpd="sng">
                  <a:solidFill>
                    <a:srgbClr val="F14124">
                      <a:lumMod val="5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en-US" sz="4800" b="1" cap="all" dirty="0">
              <a:ln w="9000" cmpd="sng">
                <a:solidFill>
                  <a:srgbClr val="F14124">
                    <a:lumMod val="5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641757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се подестимо...</a:t>
            </a:r>
          </a:p>
          <a:p>
            <a:endParaRPr lang="sr-Cyrl-RS" dirty="0"/>
          </a:p>
          <a:p>
            <a:r>
              <a:rPr lang="ru-RU" dirty="0" smtClean="0"/>
              <a:t>Душан </a:t>
            </a:r>
            <a:r>
              <a:rPr lang="ru-RU" dirty="0"/>
              <a:t>Радовић је дечији писац, који је написао много песама и прича за децу. Био је уредник дечијег програма и аутор је чувене емисије На слово на слово.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2" y="1265977"/>
            <a:ext cx="4455898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2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 крај ...</a:t>
            </a:r>
          </a:p>
          <a:p>
            <a:r>
              <a:rPr lang="sr-Cyrl-RS" dirty="0" smtClean="0"/>
              <a:t>Препознај овог писца па одговори на питања.</a:t>
            </a:r>
            <a:endParaRPr lang="en-US" dirty="0"/>
          </a:p>
        </p:txBody>
      </p:sp>
      <p:pic>
        <p:nvPicPr>
          <p:cNvPr id="8195" name="Picture 3" descr="C:\Users\BePC\AppData\Local\Microsoft\Windows\Temporary Internet Files\Content.IE5\U4J54Q59\Rs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45994" cy="31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8276" y="2133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Име и презиме  овог писца је ______________________.</a:t>
            </a:r>
          </a:p>
          <a:p>
            <a:endParaRPr lang="sr-Cyrl-RS" dirty="0" smtClean="0"/>
          </a:p>
          <a:p>
            <a:r>
              <a:rPr lang="sr-Cyrl-RS" dirty="0" smtClean="0"/>
              <a:t>Песму коју смо радили од  овог писца зове се _________________________</a:t>
            </a:r>
            <a:r>
              <a:rPr lang="sr-Latn-CS" dirty="0" smtClean="0"/>
              <a:t>.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85453"/>
            <a:ext cx="2714625" cy="18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3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8958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prstClr val="black"/>
                </a:solidFill>
              </a:rPr>
              <a:t>Браво!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195" name="Picture 3" descr="C:\Users\BePC\AppData\Local\Microsoft\Windows\Temporary Internet Files\Content.IE5\U4J54Q59\Rs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8" y="1066801"/>
            <a:ext cx="372973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374897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Име и презиме  овог писца је </a:t>
            </a:r>
            <a:r>
              <a:rPr lang="sr-Cyrl-RS" dirty="0" smtClean="0">
                <a:solidFill>
                  <a:srgbClr val="FF0000"/>
                </a:solidFill>
              </a:rPr>
              <a:t>Љубивоје Ршумовић.</a:t>
            </a: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 smtClean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Песму коју смо радили од  овог писца зове </a:t>
            </a:r>
            <a:r>
              <a:rPr lang="sr-Cyrl-RS" dirty="0" smtClean="0">
                <a:solidFill>
                  <a:srgbClr val="FF0000"/>
                </a:solidFill>
              </a:rPr>
              <a:t>Ау што је школа згодна</a:t>
            </a:r>
            <a:r>
              <a:rPr lang="sr-Latn-C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се подсетимо....</a:t>
            </a:r>
          </a:p>
          <a:p>
            <a:endParaRPr lang="sr-Cyrl-RS" dirty="0" smtClean="0"/>
          </a:p>
          <a:p>
            <a:r>
              <a:rPr lang="ru-RU" dirty="0"/>
              <a:t>Љубивоје Ршумовић </a:t>
            </a:r>
            <a:r>
              <a:rPr lang="ru-RU" dirty="0" smtClean="0"/>
              <a:t>је </a:t>
            </a:r>
            <a:r>
              <a:rPr lang="ru-RU" dirty="0"/>
              <a:t>српски песник. Познат је по својој поезији за децу.</a:t>
            </a:r>
            <a:endParaRPr lang="sr-Cyrl-RS" dirty="0"/>
          </a:p>
          <a:p>
            <a:r>
              <a:rPr lang="ru-RU" dirty="0" smtClean="0"/>
              <a:t>Радио </a:t>
            </a:r>
            <a:r>
              <a:rPr lang="ru-RU" dirty="0"/>
              <a:t>је на Радио Београду, затим на Телевизији Београд, где је био аутор емисија за децу „Хиљаду зашто“, „Хајде да растемо“ и „Фазони и форе</a:t>
            </a:r>
            <a:r>
              <a:rPr lang="ru-RU" dirty="0" smtClean="0"/>
              <a:t>“.</a:t>
            </a:r>
          </a:p>
          <a:p>
            <a:r>
              <a:rPr lang="ru-RU" dirty="0" smtClean="0"/>
              <a:t>Данас обилази школе које се налазе у удаљеним селима Србије и чита деци своје песме. Ко зна можда га и ви негде сретнете. Још увек пише и ствара поезију за децу.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Надам се да вам се овај час допао, нечега сте  се подсетили, а можда сте и нешто ново научили о значајним личностима из нашег језика и културе.</a:t>
            </a:r>
            <a:endParaRPr lang="en-US" dirty="0"/>
          </a:p>
        </p:txBody>
      </p:sp>
      <p:pic>
        <p:nvPicPr>
          <p:cNvPr id="10243" name="Picture 3" descr="C:\Users\BePC\AppData\Local\Microsoft\Windows\Temporary Internet Files\Content.IE5\XFA8SWL8\asian-129410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96" y="4267200"/>
            <a:ext cx="318812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0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425" y="304800"/>
            <a:ext cx="8458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Записати у свеску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	Школски рад 			15.4.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Значајне личности српског језика, књижевности и култур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Значајне личности које смо до сад упознали су: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Свети Сава- 27. јануар школска слава Свети Сава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Вук Стефановић Караџић-реформатор српске азбуке (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,,Пиши као што говориш, читај како је написано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Доситеј Обрадовић- писац басни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Јован Јовановић Змај-писац многих дечијих песама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Десанка Максимовић- песникиња дечијих песама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Душан Радовић-водио дечије емисије, написао многе песме и приче за децу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Љубивоје Ршумовић –пише песме за децу, аутор дечијих емисија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„Хиљаду зашто“, „Хајде да растемо“ и „Фазони и форе“.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3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Данас ћемо се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присетити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значајних личности српског језика  које смо до сада радили.</a:t>
            </a:r>
          </a:p>
          <a:p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задатак ће бити да гледате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слике, да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погађате о којим личностима се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одговорите на кратка питања.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8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Прва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личност</a:t>
            </a:r>
          </a:p>
          <a:p>
            <a:endParaRPr lang="sr-Cyrl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3559" r="4888"/>
          <a:stretch/>
        </p:blipFill>
        <p:spPr bwMode="auto">
          <a:xfrm>
            <a:off x="630314" y="1179730"/>
            <a:ext cx="3827385" cy="470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2954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Име ове личности је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__________.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Датум када све школе славе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славу,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која је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посвећена овој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личности  је ______________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Сигурна сам да сте сви тачно на овај задатак одговорили.</a:t>
            </a:r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3559" r="4888"/>
          <a:stretch/>
        </p:blipFill>
        <p:spPr bwMode="auto">
          <a:xfrm>
            <a:off x="152400" y="1752600"/>
            <a:ext cx="3455324" cy="42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295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 ове личности је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Сава.</a:t>
            </a:r>
            <a:endParaRPr lang="sr-Cyrl-R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Датум када све школе славе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славу,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која је посвећана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овој 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личности  је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јануар.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924" y="2774208"/>
            <a:ext cx="53076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се подсетимо...</a:t>
            </a:r>
          </a:p>
          <a:p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Сава се родио у владарској породици. Живео је на двору. Отац му се звао Стефан Немања, а мајка Ана. По рођењу је добио име Растко. Имао је два брата, Стефана и Вукана.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 je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монашко им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Cyrl-R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Свети Сава је путовао по свету и где год би се појавио помагао је људима. Подизао је болнице, подучавао, помагао... Светом Сави народ је посветио бројне песме и приче у којима је величао његову доброту и мудрост.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 јануара прослављамо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Свети Сава, као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школску славу.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5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914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Друга личност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DA SE NE ZABORAVI: Čuvari dela Vuka Karadžića - Dzenarika Cac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52600"/>
            <a:ext cx="3380049" cy="22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8247" y="1752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Личност са слике се зове </a:t>
            </a:r>
            <a:r>
              <a:rPr lang="sr-Cyrl-RS" dirty="0" smtClean="0"/>
              <a:t>___________________________.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Он је значајан јер је  </a:t>
            </a:r>
            <a:r>
              <a:rPr lang="sr-Cyrl-RS" dirty="0" smtClean="0"/>
              <a:t>___________________________.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Захаваљујући њему данас имамо  аузбуку од  ____ слова.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472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,,Пиши као што говориш, читај како је написано“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Сигурно сте </a:t>
            </a:r>
            <a:r>
              <a:rPr lang="sr-Cyrl-RS" dirty="0" smtClean="0">
                <a:solidFill>
                  <a:prstClr val="black"/>
                </a:solidFill>
              </a:rPr>
              <a:t>и ово успешно </a:t>
            </a:r>
            <a:r>
              <a:rPr lang="sr-Cyrl-RS" dirty="0" smtClean="0">
                <a:solidFill>
                  <a:prstClr val="black"/>
                </a:solidFill>
              </a:rPr>
              <a:t>решили.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4" descr="DA SE NE ZABORAVI: Čuvari dela Vuka Karadžića - Dzenarika Cac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1447799"/>
            <a:ext cx="3380049" cy="22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1418271"/>
            <a:ext cx="502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 са слике се зове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Вук Стефановић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Караџић.</a:t>
            </a:r>
            <a:endParaRPr lang="sr-Cyrl-R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је значајан јер је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преуредио (реформисао)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азбуку.</a:t>
            </a:r>
            <a:endParaRPr lang="sr-Cyrl-R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Захаваљујући њему данас имамо 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азбуку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 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слова.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9624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се подсетимо...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Вук Стефановић Караџић је рођен у Тршићу близу Лознице.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Бечу  је живео са својом породицом и радио свој просветитељски посао.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ахрањен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је у Београду у порти Саборне цркве. Вук Стефановић Караџић је реформатор српског језика, сакупљач народних песама и писац првог речника српског језика.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је саставио нашу азбуку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има 30 слова.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Следећа личност</a:t>
            </a:r>
            <a:r>
              <a:rPr lang="sr-Cyrl-RS" dirty="0" smtClean="0"/>
              <a:t>...</a:t>
            </a:r>
            <a:endParaRPr lang="en-US" dirty="0" smtClean="0"/>
          </a:p>
          <a:p>
            <a:endParaRPr lang="sr-Cyrl-R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5115"/>
            <a:ext cx="3254207" cy="42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332131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Име и презиме ове личности _______________________.</a:t>
            </a:r>
          </a:p>
          <a:p>
            <a:endParaRPr lang="sr-Cyrl-RS" dirty="0"/>
          </a:p>
          <a:p>
            <a:r>
              <a:rPr lang="sr-Cyrl-RS" dirty="0" smtClean="0"/>
              <a:t>Написао је две басне  _________________и ______________.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08" y="4838098"/>
            <a:ext cx="2946192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3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109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Тако је, браво!</a:t>
            </a:r>
            <a:endParaRPr lang="sr-Cyrl-RS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9" y="799730"/>
            <a:ext cx="3193742" cy="41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7620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</a:rPr>
              <a:t>Име и презиме ове личности </a:t>
            </a:r>
            <a:r>
              <a:rPr lang="sr-Cyrl-RS" dirty="0" smtClean="0">
                <a:solidFill>
                  <a:prstClr val="black"/>
                </a:solidFill>
              </a:rPr>
              <a:t> је </a:t>
            </a:r>
            <a:r>
              <a:rPr lang="sr-Cyrl-RS" dirty="0" smtClean="0">
                <a:solidFill>
                  <a:srgbClr val="FF0000"/>
                </a:solidFill>
              </a:rPr>
              <a:t>Доситеј Обрадовић </a:t>
            </a: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>
              <a:solidFill>
                <a:prstClr val="black"/>
              </a:solidFill>
            </a:endParaRPr>
          </a:p>
          <a:p>
            <a:r>
              <a:rPr lang="sr-Cyrl-RS" dirty="0" smtClean="0">
                <a:solidFill>
                  <a:prstClr val="black"/>
                </a:solidFill>
              </a:rPr>
              <a:t>Написао је две басне  </a:t>
            </a:r>
            <a:r>
              <a:rPr lang="sr-Cyrl-RS" dirty="0" smtClean="0">
                <a:solidFill>
                  <a:srgbClr val="FF0000"/>
                </a:solidFill>
              </a:rPr>
              <a:t>Два јарца </a:t>
            </a:r>
            <a:r>
              <a:rPr lang="sr-Cyrl-RS" dirty="0" smtClean="0">
                <a:solidFill>
                  <a:prstClr val="black"/>
                </a:solidFill>
              </a:rPr>
              <a:t>и </a:t>
            </a:r>
            <a:r>
              <a:rPr lang="sr-Cyrl-RS" dirty="0" smtClean="0">
                <a:solidFill>
                  <a:srgbClr val="FF0000"/>
                </a:solidFill>
              </a:rPr>
              <a:t>Две козе.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263002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се подсетимо....</a:t>
            </a:r>
          </a:p>
          <a:p>
            <a:endParaRPr lang="sr-Cyrl-RS" dirty="0"/>
          </a:p>
          <a:p>
            <a:r>
              <a:rPr lang="ru-RU" dirty="0"/>
              <a:t>Доситеј Обрадовић је  веома значајан за српску књижевност. </a:t>
            </a:r>
            <a:r>
              <a:rPr lang="ru-RU" dirty="0" smtClean="0"/>
              <a:t>Побегао </a:t>
            </a:r>
            <a:r>
              <a:rPr lang="ru-RU" dirty="0"/>
              <a:t>је у манастир </a:t>
            </a:r>
            <a:r>
              <a:rPr lang="ru-RU" dirty="0" smtClean="0"/>
              <a:t>Хопово. Путовао </a:t>
            </a:r>
            <a:r>
              <a:rPr lang="ru-RU" dirty="0"/>
              <a:t>је по свету. Веома је познат по својим баснама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Београду, на Дорћолу, налази се музеј који је посвећен Вуку и Доситеју.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44" y="4860324"/>
            <a:ext cx="2667000" cy="19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7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Погледајте слику ове личности. Сигурна сам да знате о коме се ради, а надимак ове личности је исти као и једног чудовишта из бајки.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676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Написао је песму чије стихове сви знате: </a:t>
            </a:r>
          </a:p>
          <a:p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,,Зима, зима, - е, па шта је?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Ако ј’ зима, није лав!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Зима, зима,-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па нека је, 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не боји се ко је здрав!“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1221"/>
            <a:ext cx="24479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3733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Пуно име и презиме ове личности је _________________________________.</a:t>
            </a:r>
          </a:p>
          <a:p>
            <a:endParaRPr lang="sr-Cyrl-RS" dirty="0"/>
          </a:p>
          <a:p>
            <a:r>
              <a:rPr lang="sr-Cyrl-RS" dirty="0" smtClean="0"/>
              <a:t>Назив песме чији су стихови дати је 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732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1059</Words>
  <Application>Microsoft Office PowerPoint</Application>
  <PresentationFormat>On-screen Show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25</cp:revision>
  <dcterms:created xsi:type="dcterms:W3CDTF">2020-04-14T10:45:35Z</dcterms:created>
  <dcterms:modified xsi:type="dcterms:W3CDTF">2020-04-14T15:24:13Z</dcterms:modified>
</cp:coreProperties>
</file>